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72" r:id="rId4"/>
    <p:sldId id="273" r:id="rId5"/>
    <p:sldId id="271" r:id="rId6"/>
    <p:sldId id="274" r:id="rId7"/>
    <p:sldId id="275" r:id="rId8"/>
    <p:sldId id="276" r:id="rId9"/>
    <p:sldId id="278" r:id="rId10"/>
    <p:sldId id="277" r:id="rId11"/>
    <p:sldId id="279" r:id="rId12"/>
    <p:sldId id="280" r:id="rId13"/>
    <p:sldId id="257" r:id="rId14"/>
    <p:sldId id="267" r:id="rId15"/>
    <p:sldId id="259" r:id="rId16"/>
    <p:sldId id="281" r:id="rId17"/>
    <p:sldId id="282" r:id="rId18"/>
    <p:sldId id="283" r:id="rId19"/>
    <p:sldId id="28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930C-D319-4BBA-8A66-63A01A531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FCD0D-05DC-4D55-84BB-B9216A2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031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930C-D319-4BBA-8A66-63A01A531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FCD0D-05DC-4D55-84BB-B9216A2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5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930C-D319-4BBA-8A66-63A01A531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FCD0D-05DC-4D55-84BB-B9216A2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0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930C-D319-4BBA-8A66-63A01A531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FCD0D-05DC-4D55-84BB-B9216A2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66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930C-D319-4BBA-8A66-63A01A531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FCD0D-05DC-4D55-84BB-B9216A2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04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930C-D319-4BBA-8A66-63A01A531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FCD0D-05DC-4D55-84BB-B9216A2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26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930C-D319-4BBA-8A66-63A01A531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FCD0D-05DC-4D55-84BB-B9216A2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92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930C-D319-4BBA-8A66-63A01A531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FCD0D-05DC-4D55-84BB-B9216A2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20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930C-D319-4BBA-8A66-63A01A531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FCD0D-05DC-4D55-84BB-B9216A2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31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930C-D319-4BBA-8A66-63A01A531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FCD0D-05DC-4D55-84BB-B9216A2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7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D930C-D319-4BBA-8A66-63A01A531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FCD0D-05DC-4D55-84BB-B9216A2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89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6D930C-D319-4BBA-8A66-63A01A531194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FCD0D-05DC-4D55-84BB-B9216A23A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3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19050"/>
            <a:ext cx="547116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86400" y="762000"/>
            <a:ext cx="281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Jupiter</a:t>
            </a:r>
            <a:endParaRPr lang="en-US" sz="6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555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" y="0"/>
            <a:ext cx="10560017" cy="688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6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Great Red Spot</a:t>
            </a:r>
            <a:endParaRPr lang="en-US" sz="54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9569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" y="930257"/>
            <a:ext cx="9141872" cy="548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Great Red Spot is shrinking.</a:t>
            </a:r>
            <a:endParaRPr lang="en-US" sz="54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6296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" t="2668" b="2252"/>
          <a:stretch/>
        </p:blipFill>
        <p:spPr bwMode="auto">
          <a:xfrm>
            <a:off x="3149599" y="923330"/>
            <a:ext cx="6015513" cy="536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792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Jupiter’s Rotating Bands</a:t>
            </a:r>
            <a:endParaRPr lang="en-US" sz="54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762000"/>
            <a:ext cx="5105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Rotate in different directions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from frozen ammonia crystals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Various colors come from phosphorus or sulfur getting pushed to clouds &amp; reacting to sunlight</a:t>
            </a:r>
            <a:endParaRPr lang="en-US" sz="40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6915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6927" y="460850"/>
            <a:ext cx="452321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Jupiter’s moons were discovered by Galileo on January 7, 1610 using a telescope that was only 2 feet long.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306797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His discovery helped change the way humanity viewed the universe, theology, and even God.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994" y="762000"/>
            <a:ext cx="4577687" cy="381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111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6600" y="1524000"/>
            <a:ext cx="562896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Jupiter is named after the king of the Roman gods.  Jupiter was the god of sky and thunder. 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76600" cy="682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9816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6"/>
          <a:stretch/>
        </p:blipFill>
        <p:spPr bwMode="auto">
          <a:xfrm>
            <a:off x="1" y="-20782"/>
            <a:ext cx="9144000" cy="687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4114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Pioneer 10</a:t>
            </a:r>
          </a:p>
          <a:p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December, 1973 was the first spacecraft to fly by Jupiter.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3986488"/>
            <a:ext cx="8991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fly-bys: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4755929"/>
            <a:ext cx="4267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Pioneer 11 (Dec, 1974)</a:t>
            </a:r>
          </a:p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Voyager 1 (Mar, 1979)</a:t>
            </a:r>
          </a:p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Voyager 2 (July, 1979) </a:t>
            </a:r>
          </a:p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Ulysses (1992 &amp; 2004)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68090" y="5750434"/>
            <a:ext cx="46759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Cassini (Dec, 2000)</a:t>
            </a:r>
          </a:p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 Horizons (Feb, 2007)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9111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96862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4114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Galileo orbited Jupiter from 1995-2003.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328" y="4114800"/>
            <a:ext cx="27431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 primary mission was to study Jupiter’s atmosphere and moons.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0810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74614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4114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Juno is currently orbiting </a:t>
            </a:r>
          </a:p>
          <a:p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Jupiter.  </a:t>
            </a:r>
          </a:p>
          <a:p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arrived </a:t>
            </a:r>
          </a:p>
          <a:p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July </a:t>
            </a:r>
          </a:p>
          <a:p>
            <a:r>
              <a:rPr lang="en-US" sz="4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2016.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328" y="4114800"/>
            <a:ext cx="33458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 primary</a:t>
            </a:r>
          </a:p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mission is to </a:t>
            </a:r>
          </a:p>
          <a:p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study Jupiter’s magnetic field, radiation &amp; gravity.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5034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5143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9212" y="0"/>
            <a:ext cx="401478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Jupiter has 67 moons.  Many are no more than 20 miles wide.</a:t>
            </a:r>
          </a:p>
          <a:p>
            <a:endParaRPr lang="en-US" sz="4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4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 are 4 big moons called the Galilean moons.</a:t>
            </a:r>
            <a:endParaRPr lang="en-US" sz="4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5354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5143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9212" y="0"/>
            <a:ext cx="401478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Galilean moons are named for the lovers of Zeus:</a:t>
            </a:r>
          </a:p>
          <a:p>
            <a:pPr algn="ctr"/>
            <a:r>
              <a:rPr lang="en-US" sz="36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</a:t>
            </a:r>
          </a:p>
          <a:p>
            <a:pPr algn="ctr"/>
            <a:r>
              <a:rPr lang="en-US" sz="36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Europa</a:t>
            </a:r>
          </a:p>
          <a:p>
            <a:pPr algn="ctr"/>
            <a:r>
              <a:rPr lang="en-US" sz="36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Ganymede</a:t>
            </a:r>
          </a:p>
          <a:p>
            <a:pPr algn="ctr"/>
            <a:r>
              <a:rPr lang="en-US" sz="36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Callisto</a:t>
            </a:r>
            <a:endParaRPr lang="en-US" sz="36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sz="3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36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of them are heated through gravitational stretching.</a:t>
            </a:r>
            <a:endParaRPr lang="en-US" sz="3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4615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5588"/>
            <a:ext cx="9144000" cy="514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43330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Jupiter</a:t>
            </a:r>
            <a:r>
              <a:rPr lang="en-US" sz="4400" dirty="0" smtClean="0">
                <a:solidFill>
                  <a:schemeClr val="bg1"/>
                </a:solidFill>
              </a:rPr>
              <a:t>:</a:t>
            </a:r>
            <a:endParaRPr lang="en-US" sz="44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The largest planet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88,900</a:t>
            </a:r>
            <a:r>
              <a:rPr lang="en-US" sz="2800" dirty="0" smtClean="0">
                <a:solidFill>
                  <a:schemeClr val="bg1"/>
                </a:solidFill>
              </a:rPr>
              <a:t> miles in diameter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33009" y="0"/>
            <a:ext cx="48109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10x larger than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Earth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29x larger than Mercury</a:t>
            </a:r>
            <a:endParaRPr lang="en-US" sz="28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All the other planets combined could fit into Jupiter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11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1" r="19608"/>
          <a:stretch/>
        </p:blipFill>
        <p:spPr bwMode="auto">
          <a:xfrm>
            <a:off x="3962400" y="874216"/>
            <a:ext cx="5006686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68580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Jupiter</a:t>
            </a:r>
            <a:r>
              <a:rPr 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5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Orbits the Sun every 11.8 years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Rotates fully every 9.9 hours, spinning so fast that it bulges in the middle.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6,000 miles wider than it is tall.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Fastest spinner in the solar system.</a:t>
            </a:r>
          </a:p>
        </p:txBody>
      </p:sp>
    </p:spTree>
    <p:extLst>
      <p:ext uri="{BB962C8B-B14F-4D97-AF65-F5344CB8AC3E}">
        <p14:creationId xmlns:p14="http://schemas.microsoft.com/office/powerpoint/2010/main" val="423749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799" y="838200"/>
            <a:ext cx="4189594" cy="524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43201" y="10526"/>
            <a:ext cx="641465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Jupiter: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483 million miles from the Sun (Earth is 93 million)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 shines with just 4% the brightness that Earth receives.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 gravity is so great that it produces its own heat.  It puts out more energy than it receives from the Sun.</a:t>
            </a:r>
            <a:endParaRPr lang="en-US" sz="40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4098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97286" y="0"/>
            <a:ext cx="2819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prstClr val="white"/>
                </a:solidFill>
              </a:rPr>
              <a:t>Jupiter</a:t>
            </a:r>
          </a:p>
        </p:txBody>
      </p:sp>
    </p:spTree>
    <p:extLst>
      <p:ext uri="{BB962C8B-B14F-4D97-AF65-F5344CB8AC3E}">
        <p14:creationId xmlns:p14="http://schemas.microsoft.com/office/powerpoint/2010/main" val="1191988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0"/>
            <a:ext cx="2895600" cy="3277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394692"/>
            <a:ext cx="91440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Jupiter</a:t>
            </a:r>
            <a:r>
              <a:rPr lang="en-US" sz="5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Failed Star?</a:t>
            </a:r>
            <a:endParaRPr lang="en-US" sz="54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90% hydrogen, 10 % helium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Almost the same</a:t>
            </a:r>
          </a:p>
          <a:p>
            <a:pPr lvl="1"/>
            <a:r>
              <a:rPr lang="en-US" sz="4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composition as the Sun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Only 30% smaller than a brown dwarf star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would need to be 80x more massive to start fusing hydrogen to become a star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More mass would actually shrink its size &amp; pull it tighter together</a:t>
            </a:r>
            <a:endParaRPr lang="en-US" sz="40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4260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12473"/>
            <a:ext cx="6466521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46597"/>
            <a:ext cx="91440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Jupiter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Outer layer temperature: 152⁰ </a:t>
            </a:r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Core </a:t>
            </a:r>
            <a:r>
              <a:rPr lang="en-US" sz="4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temperature: </a:t>
            </a:r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64,000⁰ F</a:t>
            </a:r>
          </a:p>
          <a:p>
            <a:r>
              <a:rPr lang="en-US" sz="4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(6x hotter than the surface of the Sun)</a:t>
            </a:r>
            <a:endParaRPr lang="en-US" sz="4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0500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6597"/>
            <a:ext cx="914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Jupiter has very strong magnetic field (14x stronger than Earth’s) that creates huge amounts of radiation as it interacts with solar wind.</a:t>
            </a:r>
            <a:endParaRPr lang="en-US" sz="4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498288"/>
            <a:ext cx="7848600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3719780"/>
            <a:ext cx="114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</a:t>
            </a:r>
            <a:endParaRPr lang="en-US" sz="4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266700" y="4099208"/>
            <a:ext cx="2552700" cy="1049487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38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8" r="11667"/>
          <a:stretch/>
        </p:blipFill>
        <p:spPr bwMode="auto">
          <a:xfrm>
            <a:off x="5207770" y="0"/>
            <a:ext cx="4047066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67818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Great Red Spot</a:t>
            </a:r>
            <a:endParaRPr lang="en-US" sz="54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storm that has been raging for at least 300 years.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3x as big as Earth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storm is in the upper atmosphere, about 5 miles above surrounding clouds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rotates counterclockwise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fully rotates about every 6 days</a:t>
            </a:r>
            <a:endParaRPr lang="en-US" sz="40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0345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452</Words>
  <Application>Microsoft Office PowerPoint</Application>
  <PresentationFormat>On-screen Show (4:3)</PresentationFormat>
  <Paragraphs>75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Langdon</dc:creator>
  <cp:lastModifiedBy>Chad Langdon</cp:lastModifiedBy>
  <cp:revision>40</cp:revision>
  <dcterms:created xsi:type="dcterms:W3CDTF">2016-10-16T20:30:08Z</dcterms:created>
  <dcterms:modified xsi:type="dcterms:W3CDTF">2017-04-08T00:11:57Z</dcterms:modified>
</cp:coreProperties>
</file>